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8310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Prompt Engineering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4189571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Unlocking the Power of Language Models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793790" y="57205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 engineering is the art of crafting effective inputs to guide and manipulate powerful language models, unlocking their true potential to assist with a wide range of tasks.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708136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7088981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7064454"/>
            <a:ext cx="21115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Akshitha sai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94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Prompt Engineering?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13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3209211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132772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Defining Prompt Engineering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01300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carefully designing prompts to elicit the desired outputs from language models.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3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3209211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132772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Leveraging Language Models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401300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 engineering allows users to harness the vast knowledge and capabilities of large language models.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465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6023015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946577"/>
            <a:ext cx="32476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Responses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4547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Crafting prompts that align with specific needs and preferences to generate tailored outputs.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79944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Importance and Applications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30855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Productivity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 engineering can streamline tasks, automate workflows, and boost efficiency across industries.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Creativity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Prompts can inspire novel ideas, enable personalized content generation, and foster innovation.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43074"/>
            <a:ext cx="30138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Versatile Applications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 engineering can be applied to a vast array of domains, from writing and coding to analysis and problem-solving.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841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Basics of Designing Effective Prompts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48709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21531"/>
            <a:ext cx="304419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Clarity and Specificity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22968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Prompts should be well-defined, unambiguous, and provide clear instructions to the language model.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709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21531"/>
            <a:ext cx="30206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Contextual Awareness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22968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Prompts should consider the relevant context, tone, and desired outcomes to guide the model's response.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4254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Iterative Refinement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88514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Prompts may require multiple iterations and testing to achieve the desired results.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4254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376982"/>
            <a:ext cx="31277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Ethical Considerations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4919901" y="588514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Prompts should be designed with ethical principles in mind to ensure responsible AI usage.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8646"/>
            <a:ext cx="7623810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Techniques and Best Practices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70610" y="2349579"/>
            <a:ext cx="30480" cy="5281374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99686" y="2822972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41534" y="2593896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2627" y="2667119"/>
            <a:ext cx="1464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80285" y="2566749"/>
            <a:ext cx="32720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Template-Based Prompts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80285" y="3053239"/>
            <a:ext cx="610362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pre-defined structures to streamline prompt creation and ensure consistency.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9686" y="4655820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841534" y="4426744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814" y="4499967"/>
            <a:ext cx="193953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80285" y="4399598"/>
            <a:ext cx="33091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Example-Driven Prompts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80285" y="4886087"/>
            <a:ext cx="610362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relevant examples to guide the language model and set clear expectations.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9686" y="6488668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841534" y="6259592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9052" y="6332815"/>
            <a:ext cx="19359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80285" y="6232446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Multimodal Prompts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80285" y="6718935"/>
            <a:ext cx="610362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visual cues, data, and other media to enhance the prompt's effectiveness.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65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Examples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7198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Content Creation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3228023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high-quality articles, stories, and marketing copy through prompts.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719864"/>
            <a:ext cx="306585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Development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742021" y="322802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Automating coding tasks, debugging, and prototyping with prompt-based tools.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9717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Analysis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93790" y="629912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prompts to extract insights, summarize findings, and generate reports.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9717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Problem-Solving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4742021" y="629912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Prompting language models to assist with brainstorming, ideation, and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Future Trends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2" y="2368868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0988" y="2587943"/>
            <a:ext cx="3022640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Ethical Considerations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190988" y="3078718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Addressing concerns around bias, transparency, and the responsible use of prompt-based AI.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2" y="4121706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0988" y="4340781"/>
            <a:ext cx="3577590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Multimodal Advancements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190988" y="4831556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prompts with other data sources, such as images, videos, and sensors.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5874544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0988" y="6093619"/>
            <a:ext cx="4173974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Personalization and Adaptation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190988" y="6584394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prompts that can dynamically adjust to individual user preferences and needs.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2024-10-17T17:01:29Z</dcterms:created>
  <dcterms:modified xsi:type="dcterms:W3CDTF">2024-10-17T17:01:29Z</dcterms:modified>
</cp:coreProperties>
</file>